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/>
    <p:restoredTop sz="94647"/>
  </p:normalViewPr>
  <p:slideViewPr>
    <p:cSldViewPr snapToGrid="0" snapToObjects="1">
      <p:cViewPr varScale="1">
        <p:scale>
          <a:sx n="94" d="100"/>
          <a:sy n="94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9D54-F8F5-4E4A-AAAB-1161C9E33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37A7A-4D74-1E49-863B-699D0E755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6618-264C-CC47-8260-33692A13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B8780-6F0A-114B-8D99-E4D98B0A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947F5-0808-A945-862B-E87F8EBF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59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769F-E433-4D49-B55D-7F796F54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A583A-35E8-4B4E-88DB-232452F7F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24E71-983B-B844-93AE-1D92A412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36C72-826F-6B46-A000-092279DF3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551BC-8271-3B41-B009-F3D0D71C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0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BC742-4D08-0943-A374-35B5D9FD1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7DBA5-A9DB-3048-A8F2-618527A2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8E703-9F47-ED40-9C56-EF69B2C6D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9D4EC-11D2-EC40-957E-4853CACB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DEE8E-082C-854B-985B-C135FA71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21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6EEA-EE62-5E4E-B24B-AA8C2E2B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AFC1-86C9-304A-9AEB-CDE6A2AF0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294E2-E87C-E643-B7C6-B4954211E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53C4-C6D9-8E44-AD3A-3FB98E30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A032-B168-DA47-AF97-637E6328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4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2D30-02F0-2B45-BA80-48871ED1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40289-A629-714E-9A65-3DA1A537B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E0B8-089E-204A-8A9F-48472C4D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CA40D-6A6E-A14E-A23A-B4FCEA90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7FD53-85F3-9745-8AAC-AD9F84B1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52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0DE7-7072-FF49-8E2C-BB2538D1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FCFA-D147-164F-930F-AFB61EEC0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CA3FE-8533-3445-921A-EDEB2011D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D02F7-8955-F541-B5C8-88E0707E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008DE-E1CE-0547-ACE3-05F651FA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F1E30-3A96-074C-A82B-81ED1C8A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2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540D-FDA0-2E46-8617-A1DFB81AA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F3F33-2FC5-D848-9E8E-71DBB1F64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7BB1F-3DF0-5E45-921B-18DC6DC40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F3C73-0A1D-824A-A811-CC593632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6AC4B-872A-214F-BB00-5EA72E30F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E9E56B-CF08-ED42-95F7-DA533AE9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51E46-4383-A447-84A5-ED754553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2FEA48-5964-CF4A-ADD4-5F1F1D73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48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76B4-22ED-8B44-9C70-7812C529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466C4-9735-8040-AE7C-BEBF923D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F149C-8481-D640-A699-C40A1AD9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94579-821A-614B-9EEA-2AE58578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0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05186-ADC0-6A47-98FD-BC527A77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FE01EC-5697-644F-A989-713C373A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A0629-9D6B-AA46-ADA3-229044ED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2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DD60-5E9B-A345-95FA-7EB889E0D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C64A-377D-1846-94A2-C445C932C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E07ED-9A59-0245-AA05-D81DDD765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6A65D-480C-B74F-89FD-79C1F06F6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B5A2B-8A86-454A-8C1C-245F7857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FF184-4889-7B45-8877-ACDAB208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4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0E8F-77AE-EB4E-BC16-6B873E00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D00E0-9C5E-E143-A4DC-201C47FC8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44731-B950-B74F-A28F-6108246A6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E0332-4485-4849-877C-2A4A57FA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2B485-9759-DA46-9E92-542DE2C4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A98EC-1096-D343-A620-CAF2AC3A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AAA38B-68BF-8745-89AE-49CE2925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57E9B-B3DF-2E4F-A668-4F659F89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01C48-5BAE-6047-8739-33CA105F0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6E247-45DE-4449-8D3D-31846CCCC8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D0E0E-1705-484D-988E-A959AB3F7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38BC7-E9B8-AA49-BDF2-F4FC158ED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BF98B-79E6-5946-A654-6F30DA078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burton@breakstuff.i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developers.com/" TargetMode="External"/><Relationship Id="rId7" Type="http://schemas.openxmlformats.org/officeDocument/2006/relationships/hyperlink" Target="https://www.youtube.com/watch?v=nyJSd6V2DRI&amp;list=PL55RiY5tL51p-YU-Uw90qQH419BM4Iz07" TargetMode="External"/><Relationship Id="rId2" Type="http://schemas.openxmlformats.org/officeDocument/2006/relationships/hyperlink" Target="https://vu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rangle.io/tag/vue/" TargetMode="External"/><Relationship Id="rId5" Type="http://schemas.openxmlformats.org/officeDocument/2006/relationships/hyperlink" Target="https://scotch.io/tutorials?hFR%5Bcategory%5D%5B0%5D=Tutorials&amp;dFR%5B_tags%5D%5B0%5D=vue" TargetMode="External"/><Relationship Id="rId4" Type="http://schemas.openxmlformats.org/officeDocument/2006/relationships/hyperlink" Target="https://alligator.io/vuej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uxtjs.org/" TargetMode="External"/><Relationship Id="rId7" Type="http://schemas.openxmlformats.org/officeDocument/2006/relationships/hyperlink" Target="https://onsen.io/vue/" TargetMode="External"/><Relationship Id="rId2" Type="http://schemas.openxmlformats.org/officeDocument/2006/relationships/hyperlink" Target="https://vuepress.vu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ivescript-vue.org/" TargetMode="External"/><Relationship Id="rId5" Type="http://schemas.openxmlformats.org/officeDocument/2006/relationships/hyperlink" Target="https://framework7.io/vue/" TargetMode="External"/><Relationship Id="rId4" Type="http://schemas.openxmlformats.org/officeDocument/2006/relationships/hyperlink" Target="https://weex.apache.org/guid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-vue.js.org/" TargetMode="External"/><Relationship Id="rId2" Type="http://schemas.openxmlformats.org/officeDocument/2006/relationships/hyperlink" Target="https://vuetifyjs.com/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mantic-ui-vue.github.io/#/" TargetMode="External"/><Relationship Id="rId4" Type="http://schemas.openxmlformats.org/officeDocument/2006/relationships/hyperlink" Target="https://www.telerik.com/kendo-vue-ui/getting-start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44FE-DADF-1B40-B96E-ABEF9EC97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4825"/>
            <a:ext cx="9144000" cy="1042988"/>
          </a:xfrm>
        </p:spPr>
        <p:txBody>
          <a:bodyPr>
            <a:normAutofit/>
          </a:bodyPr>
          <a:lstStyle/>
          <a:p>
            <a:r>
              <a:rPr lang="en-US" dirty="0"/>
              <a:t>Up and Running Quickly With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F8BF6-A7C6-EE4D-92C7-8734095E8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5505450"/>
            <a:ext cx="9144000" cy="12041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Burton Smith</a:t>
            </a:r>
          </a:p>
          <a:p>
            <a:r>
              <a:rPr lang="en-US" dirty="0">
                <a:hlinkClick r:id="rId2"/>
              </a:rPr>
              <a:t>burton@breakstuff.io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stuffbreaker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E8F4E-FA7F-E548-A659-45EE9AA4D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1507331"/>
            <a:ext cx="3035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AD77-E915-1B4B-BE47-5D0F31F6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world was…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DF898F-7F18-2A47-B022-BC1E204F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669" y="2446356"/>
            <a:ext cx="2506661" cy="271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A1C37-C065-B54F-9614-432E6D3C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327008">
            <a:off x="4000500" y="1535121"/>
            <a:ext cx="42481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0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3207-F216-9842-80B8-D110375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in 2006…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25011A-F8FF-484E-8A74-263698522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99" y="3236891"/>
            <a:ext cx="6324600" cy="3530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F1946-BD71-EB49-AA0F-13ACA0394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87" y="1400990"/>
            <a:ext cx="6829425" cy="16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6340-47F2-2843-8092-56CF5E14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BA26D4-5E02-6F49-8206-6E5F8B44F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422" y="858427"/>
            <a:ext cx="4509155" cy="57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3857-35E3-394C-B8FE-A6003CC3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1B165C-B2CE-0E49-B552-CD1ABA71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1379" y="2635872"/>
            <a:ext cx="2902421" cy="2902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094BE-7B3B-0D4E-9AA2-50BC25F5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48" y="2635872"/>
            <a:ext cx="2730843" cy="2730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972AC-B27C-6548-9B3D-152605C92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294" y="2938033"/>
            <a:ext cx="2217695" cy="2217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76E601-CC4B-9D4C-B20D-E4B9997A0907}"/>
              </a:ext>
            </a:extLst>
          </p:cNvPr>
          <p:cNvSpPr txBox="1"/>
          <p:nvPr/>
        </p:nvSpPr>
        <p:spPr>
          <a:xfrm>
            <a:off x="7512587" y="3708904"/>
            <a:ext cx="93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7A82D-0F72-4B4D-BC1E-BFD864B11183}"/>
              </a:ext>
            </a:extLst>
          </p:cNvPr>
          <p:cNvSpPr txBox="1"/>
          <p:nvPr/>
        </p:nvSpPr>
        <p:spPr>
          <a:xfrm>
            <a:off x="3671374" y="3708903"/>
            <a:ext cx="93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95322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69A-2946-154F-B248-A7CA54A9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Vue.js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90CB-9926-E147-86B3-0E02DC77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fast!</a:t>
            </a:r>
          </a:p>
          <a:p>
            <a:r>
              <a:rPr lang="en-US" dirty="0"/>
              <a:t>Progressive Framework</a:t>
            </a:r>
          </a:p>
          <a:p>
            <a:pPr lvl="1"/>
            <a:r>
              <a:rPr lang="en-US" dirty="0"/>
              <a:t>An incrementally adoptable ecosystem that scales between a library and a full-featured framework.</a:t>
            </a:r>
          </a:p>
          <a:p>
            <a:r>
              <a:rPr lang="en-US" dirty="0"/>
              <a:t>Component-Driven Architecture for maximizing code reuse</a:t>
            </a:r>
          </a:p>
          <a:p>
            <a:r>
              <a:rPr lang="en-US" dirty="0"/>
              <a:t>Very Performant– 20KB min + </a:t>
            </a:r>
            <a:r>
              <a:rPr lang="en-US" dirty="0" err="1"/>
              <a:t>gzip</a:t>
            </a:r>
            <a:endParaRPr lang="en-US" dirty="0"/>
          </a:p>
          <a:p>
            <a:r>
              <a:rPr lang="en-US" dirty="0"/>
              <a:t>Very small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40108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D5C5-A33A-084F-AE8B-477CD8EC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References to Get </a:t>
            </a:r>
            <a:r>
              <a:rPr lang="en-US"/>
              <a:t>You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FDB5-7685-ED4A-AAF5-F85A9A4F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Vue.js</a:t>
            </a:r>
            <a:r>
              <a:rPr lang="en-US" dirty="0"/>
              <a:t> Tutorials</a:t>
            </a:r>
          </a:p>
          <a:p>
            <a:pPr lvl="1"/>
            <a:r>
              <a:rPr lang="en-US" dirty="0">
                <a:hlinkClick r:id="rId2"/>
              </a:rPr>
              <a:t>https://vuejs.org/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https://vuejsdevelopers.com/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https://alligator.io/vuejs/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Scotch.io tutorials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http://blog.rangle.io/tag/vue/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Free video tutorials by Maximilian Schwarzmüller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CF15-053E-6747-A705-72768E0F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DE630-3316-3347-90FC-F8A5772C1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 Rendered (SSR) </a:t>
            </a:r>
            <a:r>
              <a:rPr lang="en-US" dirty="0" err="1"/>
              <a:t>Vue.js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https://vuepress.vuejs.org/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https://nuxtjs.org/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Mobile development</a:t>
            </a:r>
          </a:p>
          <a:p>
            <a:pPr lvl="1"/>
            <a:r>
              <a:rPr lang="en-US" dirty="0">
                <a:hlinkClick r:id="rId4"/>
              </a:rPr>
              <a:t>https://weex.apache.org/guide/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https://framework7.io/vue/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https://nativescript-vue.org/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https://onsen.io/vue/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2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F344-4042-FF4A-9B9C-4170B6BD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7186-45A8-FE44-BE23-21AF26E39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Frameworks</a:t>
            </a:r>
          </a:p>
          <a:p>
            <a:pPr lvl="1"/>
            <a:r>
              <a:rPr lang="en-US" dirty="0">
                <a:hlinkClick r:id="rId2"/>
              </a:rPr>
              <a:t>https://vuetifyjs.com/en/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https://bootstrap-vue.js.org/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https://www.telerik.com/kendo-vue-ui/getting-started/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https://semantic-ui-vue.github.io/#/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6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223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Up and Running Quickly With</vt:lpstr>
      <vt:lpstr>How the world was…</vt:lpstr>
      <vt:lpstr>Then in 2006…</vt:lpstr>
      <vt:lpstr>Now…</vt:lpstr>
      <vt:lpstr>The BIG Question…</vt:lpstr>
      <vt:lpstr>Why Vue.js?</vt:lpstr>
      <vt:lpstr>Some References to Get You Started</vt:lpstr>
      <vt:lpstr>More References</vt:lpstr>
      <vt:lpstr>Even More 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 and Running Quickly With</dc:title>
  <dc:creator>Burton Smith</dc:creator>
  <cp:lastModifiedBy>Burton Smith</cp:lastModifiedBy>
  <cp:revision>12</cp:revision>
  <dcterms:created xsi:type="dcterms:W3CDTF">2018-04-18T19:11:09Z</dcterms:created>
  <dcterms:modified xsi:type="dcterms:W3CDTF">2018-04-19T12:30:41Z</dcterms:modified>
</cp:coreProperties>
</file>